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 snapToGrid="0">
      <p:cViewPr>
        <p:scale>
          <a:sx n="100" d="100"/>
          <a:sy n="100" d="100"/>
        </p:scale>
        <p:origin x="7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DCA21-66CD-0D54-C7E2-0F8F9A239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EF8F53-B217-739C-6CF1-8C4F4D000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A4E89-3446-B1C7-309C-5D58F63B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0C09E-0DC0-ABCE-30C9-A239542D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860FF-9342-D22F-FE04-F55AA80D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9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DE1CA-8262-5221-5956-E6DF49A9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A05D4D-A414-E954-A10A-CAC1B6F9C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5ED00-95A8-6D65-E47D-5443966A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A80EB-F90A-2BB2-61E6-AD95408B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D3EE0-6390-30EF-5E1E-B27D5C15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4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7BA7E6-4C66-282A-383D-5BEC4350F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354B67-4D93-57AC-A015-1B55265C2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6156C-A7A8-7EF9-C1A3-2A55AF7A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3837F-E4A2-CE86-5015-A70489E1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42FF4-8FB8-4F3A-7ED6-E6AEFCA7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6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83320-5BEF-6128-F03C-C8A4D635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713AD-448F-1740-4F77-0F3DA541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A5EC5-C404-BFCD-BB79-8F391FC6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4B739-71EB-60A0-76EE-F2100323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AD9B6-3E37-0553-01AE-AFC55EC9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0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A7740-883D-7308-7C26-A6FFA614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738745-995F-212F-6353-411FF25E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C359F-C212-6671-6201-5BB568DB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CB087-9105-7197-22B8-E3FCE12B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A0242-F333-517F-F53B-2968434C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449DA-29C4-890A-3C35-87FEB13D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FA230-ADFF-D255-2311-1ADCEE908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F0A02-6E9F-AD93-A9A7-6D7A1EF7F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06802-BE63-96C4-8686-E7B31839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05BE9-9E97-52C6-DE89-A45637FF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B26C1-2E91-6862-CF93-A739DEC7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9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D7EB5-0D65-1678-3160-BF5C8F03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D23DB-9A31-408F-2FF1-1A7F19A77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E7861C-7382-67F5-F256-D3BB4F8E7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E244E1-306E-731D-3B57-5765EC260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961909-0E5F-4158-813F-5475BD598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AF5127-16C0-1EEA-93C2-BEF50840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E0F0F2-0B9D-C965-F1CF-B2FDA99C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BB6B58-F741-4DE5-4194-40B2BA7A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1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273D-F381-662E-A488-B73FDB23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5B76F-3CF9-A27B-3C0F-2DA766BC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02A378-69C3-2C68-AF36-797F6BF56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DFA569-AE33-05CA-F593-49BA13C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9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2CEF83-BC0D-9AAB-2822-09339C93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1B8558-9800-B3E1-A62A-23F96907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73538-2538-3F6B-39ED-A89D8B59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1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5EC1D-8BC6-0ED4-9DE5-2C87672E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0AB28-4CB5-EA69-7630-1CE99CA8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9CCF21-449A-98BB-7A03-9EBD90520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861F4-33F0-924A-1DBC-3FBD3897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8C78F-7D9E-79BB-4D14-FE8E92AD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4EDD8-DD04-5D7B-BD81-B6EF0F5A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8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067A7-8463-3AC9-0833-23012320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5F8671-7749-B08F-BF7C-0733BECE5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623E8F-2A1B-C632-0CC4-D5A546868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1EB88-50FD-C784-B256-D4BA1C33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E507E4-068C-9B76-6FF5-8FED430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98E70-4C58-1898-69CF-E6BBF44F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6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0B9EA3-B4A4-8720-CD38-9AE3D79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A068D1-AEE8-A10D-E1F3-35D4537F9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FC9B2-4ACD-3A8C-FDE8-59F7797D0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20AF1-2586-4845-827F-F285C9EE61E0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43286-A5A2-7579-98E7-2816B0F9E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06BE0-EA1F-4956-4D56-D3B5D7B6F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D745-0EB1-4D88-B09A-AE02FADF7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8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F62D4A-BE75-92C5-C224-37A343C3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30" y="137616"/>
            <a:ext cx="8373339" cy="65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23B932-7F87-581A-EC77-727804E8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23" y="0"/>
            <a:ext cx="8716991" cy="75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B5BA91-7FC9-D04E-FB99-41F48408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623887"/>
            <a:ext cx="9725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C3E85F-7792-397B-69AC-F8FE1A84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26" y="0"/>
            <a:ext cx="878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68D67D-E14E-3BEE-1C36-D75975F2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90" y="0"/>
            <a:ext cx="7698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2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81D2CF-C183-D8DD-3607-A07FC2E4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20" y="0"/>
            <a:ext cx="8898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996C8-5D49-53F9-DF1A-288EDC95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6" y="0"/>
            <a:ext cx="397430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012628-E376-3FD2-984A-64157AFFD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0"/>
            <a:ext cx="397430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0BCFE7-B9F7-C0CE-FA0E-EA8ACF69F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10" y="0"/>
            <a:ext cx="3974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339492-55F3-A8CF-7DD4-790637A4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9" y="0"/>
            <a:ext cx="9440162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E4C38-7805-E61F-07F1-8C4B8788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9" y="0"/>
            <a:ext cx="9442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D044D9-6553-4494-6816-00D36ADC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7" t="14350" r="26171" b="26984"/>
          <a:stretch/>
        </p:blipFill>
        <p:spPr>
          <a:xfrm>
            <a:off x="2542902" y="984068"/>
            <a:ext cx="6458223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C27C601-C971-065A-3DE9-021B24C89919}"/>
              </a:ext>
            </a:extLst>
          </p:cNvPr>
          <p:cNvSpPr/>
          <p:nvPr/>
        </p:nvSpPr>
        <p:spPr>
          <a:xfrm>
            <a:off x="1983783" y="0"/>
            <a:ext cx="8105614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BF987-B8FB-86F2-1C13-6982E5C4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"/>
          <a:stretch/>
        </p:blipFill>
        <p:spPr>
          <a:xfrm>
            <a:off x="2541130" y="0"/>
            <a:ext cx="702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06232F-99AC-9AC6-4C64-163E5D2E12A1}"/>
              </a:ext>
            </a:extLst>
          </p:cNvPr>
          <p:cNvSpPr/>
          <p:nvPr/>
        </p:nvSpPr>
        <p:spPr>
          <a:xfrm>
            <a:off x="1983783" y="0"/>
            <a:ext cx="8105614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AFEBE-8600-6F28-7B54-027D46F8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05" y="0"/>
            <a:ext cx="7001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6BF25C-7DCE-71B2-A639-EF149B4F1447}"/>
              </a:ext>
            </a:extLst>
          </p:cNvPr>
          <p:cNvSpPr/>
          <p:nvPr/>
        </p:nvSpPr>
        <p:spPr>
          <a:xfrm>
            <a:off x="1983783" y="0"/>
            <a:ext cx="8105614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53E12-EBA4-174C-F38A-F2DF37D8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66" y="0"/>
            <a:ext cx="782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8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A807E5-E909-B565-CA7F-7462B1B11DA3}"/>
              </a:ext>
            </a:extLst>
          </p:cNvPr>
          <p:cNvSpPr/>
          <p:nvPr/>
        </p:nvSpPr>
        <p:spPr>
          <a:xfrm>
            <a:off x="1983783" y="0"/>
            <a:ext cx="8105614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AA4BA0-A281-68AB-F589-3D7A55ED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25" y="0"/>
            <a:ext cx="7790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7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A807E5-E909-B565-CA7F-7462B1B11DA3}"/>
              </a:ext>
            </a:extLst>
          </p:cNvPr>
          <p:cNvSpPr/>
          <p:nvPr/>
        </p:nvSpPr>
        <p:spPr>
          <a:xfrm>
            <a:off x="1983783" y="0"/>
            <a:ext cx="8105614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B843F9-98F3-B999-A0A8-97DC4E35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95" y="0"/>
            <a:ext cx="8547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B8713-CD32-20E9-204A-184B037C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36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9A3AA8-0968-E910-EA52-8990E4AF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22" y="0"/>
            <a:ext cx="4495538" cy="72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</dc:creator>
  <cp:lastModifiedBy>kosmo</cp:lastModifiedBy>
  <cp:revision>10</cp:revision>
  <dcterms:created xsi:type="dcterms:W3CDTF">2023-05-22T08:54:39Z</dcterms:created>
  <dcterms:modified xsi:type="dcterms:W3CDTF">2023-05-23T09:32:49Z</dcterms:modified>
</cp:coreProperties>
</file>